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6" r:id="rId9"/>
    <p:sldId id="259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46" d="100"/>
          <a:sy n="46" d="100"/>
        </p:scale>
        <p:origin x="15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769FD-C496-4D3B-B0AA-1008FD935C8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3E5DD-F6FD-4370-B242-080190FCA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4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452" y="1122363"/>
            <a:ext cx="6751097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6452" y="3602038"/>
            <a:ext cx="6751097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7459" y="73524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93467" y="2972093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4195899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298987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772161"/>
            <a:ext cx="247421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4195899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98987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72160"/>
            <a:ext cx="2475252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4195899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298987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772162"/>
            <a:ext cx="2470694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25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354" y="2088320"/>
            <a:ext cx="36593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1502" y="2088320"/>
            <a:ext cx="364916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447330" cy="236220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3" y="758881"/>
            <a:ext cx="2441517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2971800"/>
            <a:ext cx="4451213" cy="28194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55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Effective Interview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2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71" y="157909"/>
            <a:ext cx="8822210" cy="888693"/>
          </a:xfrm>
        </p:spPr>
        <p:txBody>
          <a:bodyPr/>
          <a:lstStyle/>
          <a:p>
            <a:r>
              <a:rPr lang="en-US" dirty="0" smtClean="0"/>
              <a:t>invite your expert to share his or her thoughts/ ideas…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264" y="1046602"/>
            <a:ext cx="8568823" cy="5263204"/>
          </a:xfrm>
        </p:spPr>
        <p:txBody>
          <a:bodyPr>
            <a:noAutofit/>
          </a:bodyPr>
          <a:lstStyle/>
          <a:p>
            <a:r>
              <a:rPr lang="en-US" sz="2000" dirty="0"/>
              <a:t>What would you say the best part of your job is?</a:t>
            </a:r>
          </a:p>
          <a:p>
            <a:r>
              <a:rPr lang="en-US" sz="2000" dirty="0"/>
              <a:t>What kinds of challenges can </a:t>
            </a:r>
            <a:r>
              <a:rPr lang="en-US" sz="2000" u="sng" dirty="0"/>
              <a:t>someone just starting out in your field </a:t>
            </a:r>
            <a:r>
              <a:rPr lang="en-US" sz="2000" dirty="0"/>
              <a:t>expect to face? 		(see what I did there?)</a:t>
            </a:r>
          </a:p>
          <a:p>
            <a:r>
              <a:rPr lang="en-US" sz="2000" dirty="0"/>
              <a:t>What advice would you give to someone just getting into your field?</a:t>
            </a:r>
          </a:p>
          <a:p>
            <a:r>
              <a:rPr lang="en-US" sz="2000" dirty="0" smtClean="0"/>
              <a:t>What </a:t>
            </a:r>
            <a:r>
              <a:rPr lang="en-US" sz="2000" dirty="0"/>
              <a:t>kinds of personality traits are most helpful to people in your field?</a:t>
            </a:r>
          </a:p>
          <a:p>
            <a:pPr lvl="1"/>
            <a:r>
              <a:rPr lang="en-US" sz="2000" dirty="0"/>
              <a:t>(Follow up if they don’t volunteer: Why would you say ‘________’ is so important?)</a:t>
            </a:r>
          </a:p>
          <a:p>
            <a:r>
              <a:rPr lang="en-US" sz="2000" dirty="0" smtClean="0"/>
              <a:t>What are some exciting changes you have seen lately?</a:t>
            </a:r>
          </a:p>
          <a:p>
            <a:r>
              <a:rPr lang="en-US" sz="2000" dirty="0" smtClean="0"/>
              <a:t>What are some long term developments you expect?</a:t>
            </a:r>
          </a:p>
          <a:p>
            <a:r>
              <a:rPr lang="en-US" sz="2000" dirty="0" smtClean="0"/>
              <a:t>If you could fix a problem in your field, what would you fix and how?</a:t>
            </a:r>
          </a:p>
        </p:txBody>
      </p:sp>
    </p:spTree>
    <p:extLst>
      <p:ext uri="{BB962C8B-B14F-4D97-AF65-F5344CB8AC3E}">
        <p14:creationId xmlns:p14="http://schemas.microsoft.com/office/powerpoint/2010/main" val="121550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71" y="157909"/>
            <a:ext cx="8822210" cy="888693"/>
          </a:xfrm>
        </p:spPr>
        <p:txBody>
          <a:bodyPr/>
          <a:lstStyle/>
          <a:p>
            <a:r>
              <a:rPr lang="en-US" dirty="0" smtClean="0"/>
              <a:t>invite your expert to share his or her thoughts/ ideas…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264" y="1046602"/>
            <a:ext cx="8568823" cy="5263204"/>
          </a:xfrm>
        </p:spPr>
        <p:txBody>
          <a:bodyPr>
            <a:noAutofit/>
          </a:bodyPr>
          <a:lstStyle/>
          <a:p>
            <a:r>
              <a:rPr lang="en-US" sz="2000" dirty="0"/>
              <a:t>What would you say the best part of your job is?</a:t>
            </a:r>
          </a:p>
          <a:p>
            <a:r>
              <a:rPr lang="en-US" sz="2000" dirty="0"/>
              <a:t>What kinds of challenges can </a:t>
            </a:r>
            <a:r>
              <a:rPr lang="en-US" sz="2000" u="sng" dirty="0"/>
              <a:t>someone just starting out in your field </a:t>
            </a:r>
            <a:r>
              <a:rPr lang="en-US" sz="2000" dirty="0"/>
              <a:t>expect to face? 		(see what I did there?)</a:t>
            </a:r>
          </a:p>
          <a:p>
            <a:r>
              <a:rPr lang="en-US" sz="2000" dirty="0"/>
              <a:t>What advice would you give to someone just getting into your field?</a:t>
            </a:r>
          </a:p>
          <a:p>
            <a:r>
              <a:rPr lang="en-US" sz="2000" dirty="0" smtClean="0"/>
              <a:t>What </a:t>
            </a:r>
            <a:r>
              <a:rPr lang="en-US" sz="2000" dirty="0"/>
              <a:t>kinds of personality traits are most helpful to people in your field?</a:t>
            </a:r>
          </a:p>
          <a:p>
            <a:pPr lvl="1"/>
            <a:r>
              <a:rPr lang="en-US" sz="2000" dirty="0"/>
              <a:t>(Follow up if they don’t volunteer: Why would you say ‘________’ is so important?)</a:t>
            </a:r>
          </a:p>
          <a:p>
            <a:r>
              <a:rPr lang="en-US" sz="2000" dirty="0" smtClean="0"/>
              <a:t>What are some exciting changes you have seen lately?</a:t>
            </a:r>
          </a:p>
          <a:p>
            <a:r>
              <a:rPr lang="en-US" sz="2000" dirty="0" smtClean="0"/>
              <a:t>What are some long term developments you expect?</a:t>
            </a:r>
          </a:p>
          <a:p>
            <a:r>
              <a:rPr lang="en-US" sz="2000" dirty="0" smtClean="0"/>
              <a:t>If you could fix a problem in your field, what would you fix and how?</a:t>
            </a:r>
          </a:p>
        </p:txBody>
      </p:sp>
    </p:spTree>
    <p:extLst>
      <p:ext uri="{BB962C8B-B14F-4D97-AF65-F5344CB8AC3E}">
        <p14:creationId xmlns:p14="http://schemas.microsoft.com/office/powerpoint/2010/main" val="108295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53" y="102825"/>
            <a:ext cx="8800175" cy="910727"/>
          </a:xfrm>
        </p:spPr>
        <p:txBody>
          <a:bodyPr/>
          <a:lstStyle/>
          <a:p>
            <a:r>
              <a:rPr lang="en-US" dirty="0" smtClean="0"/>
              <a:t>10 Commandments of interviewing an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87" y="925417"/>
            <a:ext cx="8714341" cy="5717754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800" dirty="0" smtClean="0"/>
              <a:t>10. </a:t>
            </a:r>
            <a:r>
              <a:rPr lang="en-US" sz="2800" dirty="0">
                <a:effectLst/>
              </a:rPr>
              <a:t>Think about and plan how different kinds of questions can be most appropriately sequenced for each interview topic, including past, present, and future </a:t>
            </a:r>
            <a:r>
              <a:rPr lang="en-US" sz="2800" dirty="0" smtClean="0">
                <a:effectLst/>
              </a:rPr>
              <a:t>questions.</a:t>
            </a:r>
            <a:endParaRPr lang="en-US" sz="28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sz="2800" dirty="0" smtClean="0"/>
              <a:t>9.  </a:t>
            </a:r>
            <a:r>
              <a:rPr lang="en-US" sz="2800" dirty="0">
                <a:effectLst/>
              </a:rPr>
              <a:t>Ask clear questions, using understandable and </a:t>
            </a:r>
            <a:r>
              <a:rPr lang="en-US" sz="2800" dirty="0" smtClean="0">
                <a:effectLst/>
              </a:rPr>
              <a:t>appropriate </a:t>
            </a:r>
            <a:r>
              <a:rPr lang="en-US" sz="2800" dirty="0">
                <a:effectLst/>
              </a:rPr>
              <a:t>language</a:t>
            </a:r>
            <a:r>
              <a:rPr lang="en-US" sz="2800" dirty="0" smtClean="0">
                <a:effectLst/>
              </a:rPr>
              <a:t>.</a:t>
            </a:r>
            <a:endParaRPr lang="en-US" sz="28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sz="2800" dirty="0" smtClean="0"/>
              <a:t>8. </a:t>
            </a:r>
            <a:r>
              <a:rPr lang="en-US" sz="2800" dirty="0" smtClean="0">
                <a:effectLst/>
              </a:rPr>
              <a:t>Ask </a:t>
            </a:r>
            <a:r>
              <a:rPr lang="en-US" sz="2800" dirty="0">
                <a:effectLst/>
              </a:rPr>
              <a:t>one question at a time</a:t>
            </a:r>
            <a:r>
              <a:rPr lang="en-US" sz="2800" dirty="0" smtClean="0">
                <a:effectLst/>
              </a:rPr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800" dirty="0" smtClean="0">
                <a:effectLst/>
              </a:rPr>
              <a:t>7. Avoid </a:t>
            </a:r>
            <a:r>
              <a:rPr lang="en-US" sz="2800" dirty="0">
                <a:effectLst/>
              </a:rPr>
              <a:t>leading </a:t>
            </a:r>
            <a:r>
              <a:rPr lang="en-US" sz="2800" dirty="0" smtClean="0">
                <a:effectLst/>
              </a:rPr>
              <a:t>questions. (Either/ Or Yes/No = BAD)</a:t>
            </a:r>
          </a:p>
          <a:p>
            <a:pPr marL="0" indent="0" algn="r">
              <a:spcAft>
                <a:spcPts val="1200"/>
              </a:spcAft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6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53" y="102825"/>
            <a:ext cx="8800175" cy="910727"/>
          </a:xfrm>
        </p:spPr>
        <p:txBody>
          <a:bodyPr/>
          <a:lstStyle/>
          <a:p>
            <a:r>
              <a:rPr lang="en-US" dirty="0" smtClean="0"/>
              <a:t>10 Commandments of interviewing an expert </a:t>
            </a:r>
            <a:r>
              <a:rPr lang="en-US" sz="1400" dirty="0" smtClean="0"/>
              <a:t>(Cont’d)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87" y="925417"/>
            <a:ext cx="8714341" cy="5717754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effectLst/>
              </a:rPr>
              <a:t>6. Use probes and follow-up questions to solicit depth and detail.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5. </a:t>
            </a:r>
            <a:r>
              <a:rPr lang="en-US" sz="2400" dirty="0">
                <a:effectLst/>
              </a:rPr>
              <a:t>Establish personal rapport and a sense of mutual </a:t>
            </a:r>
            <a:r>
              <a:rPr lang="en-US" sz="2400" dirty="0" smtClean="0">
                <a:effectLst/>
              </a:rPr>
              <a:t>interest but maintain </a:t>
            </a:r>
            <a:r>
              <a:rPr lang="en-US" sz="2400" dirty="0">
                <a:effectLst/>
              </a:rPr>
              <a:t>neutrality toward the specific content of responses. You are there to collect information </a:t>
            </a:r>
            <a:r>
              <a:rPr lang="en-US" sz="2400" dirty="0" smtClean="0">
                <a:effectLst/>
              </a:rPr>
              <a:t>NOT </a:t>
            </a:r>
            <a:r>
              <a:rPr lang="en-US" sz="2400" dirty="0">
                <a:effectLst/>
              </a:rPr>
              <a:t>to make judgments about that </a:t>
            </a:r>
            <a:r>
              <a:rPr lang="en-US" sz="2400" dirty="0" smtClean="0">
                <a:effectLst/>
              </a:rPr>
              <a:t>person.</a:t>
            </a:r>
            <a:endParaRPr lang="en-US" sz="24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4. </a:t>
            </a:r>
            <a:r>
              <a:rPr lang="en-US" sz="2400" dirty="0">
                <a:effectLst/>
              </a:rPr>
              <a:t>Observe while interviewing. Be aware of and sensitive to how the person is affected by and responds to different questions</a:t>
            </a:r>
            <a:r>
              <a:rPr lang="en-US" sz="2400" dirty="0" smtClean="0">
                <a:effectLst/>
              </a:rPr>
              <a:t>. </a:t>
            </a:r>
            <a:r>
              <a:rPr lang="en-US" sz="2400" dirty="0">
                <a:effectLst/>
              </a:rPr>
              <a:t>Listen attentively and respond appropriately to let the person know he or she is being heard</a:t>
            </a:r>
            <a:r>
              <a:rPr lang="en-US" sz="2400" dirty="0" smtClean="0">
                <a:effectLst/>
              </a:rPr>
              <a:t>.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7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53" y="102825"/>
            <a:ext cx="8800175" cy="910727"/>
          </a:xfrm>
        </p:spPr>
        <p:txBody>
          <a:bodyPr/>
          <a:lstStyle/>
          <a:p>
            <a:r>
              <a:rPr lang="en-US" dirty="0" smtClean="0"/>
              <a:t>10 Commandments of interviewing an expert </a:t>
            </a:r>
            <a:r>
              <a:rPr lang="en-US" sz="1400" dirty="0" smtClean="0"/>
              <a:t>(Cont’d)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87" y="925417"/>
            <a:ext cx="8714341" cy="5717754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3. </a:t>
            </a:r>
            <a:r>
              <a:rPr lang="en-US" sz="2400" dirty="0">
                <a:effectLst/>
              </a:rPr>
              <a:t>Take notes to capture and highlight major points as the interview </a:t>
            </a:r>
            <a:r>
              <a:rPr lang="en-US" sz="2400" dirty="0" smtClean="0">
                <a:effectLst/>
              </a:rPr>
              <a:t>progresses</a:t>
            </a:r>
            <a:r>
              <a:rPr lang="en-US" sz="2400" dirty="0">
                <a:effectLst/>
              </a:rPr>
              <a:t> </a:t>
            </a:r>
            <a:r>
              <a:rPr lang="en-US" sz="2400" dirty="0" smtClean="0">
                <a:effectLst/>
              </a:rPr>
              <a:t>(using the recorder on your phone is a great way to do this! Just ASK permission first!!)</a:t>
            </a:r>
            <a:endParaRPr lang="en-US" sz="24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2.  </a:t>
            </a:r>
            <a:r>
              <a:rPr lang="en-US" sz="2400" dirty="0" smtClean="0">
                <a:effectLst/>
              </a:rPr>
              <a:t>As </a:t>
            </a:r>
            <a:r>
              <a:rPr lang="en-US" sz="2400" dirty="0">
                <a:effectLst/>
              </a:rPr>
              <a:t>soon as possible after the interview check the recording for malfunctions; review notes for clarity; elaborate where necessary; and record observations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1. </a:t>
            </a:r>
            <a:r>
              <a:rPr lang="en-US" sz="2400" b="1" dirty="0">
                <a:effectLst/>
              </a:rPr>
              <a:t>Treat the person being interviewed with respect. Keep in mind that it is a privilege and responsibility to peer into another person's experience.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3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04" y="135876"/>
            <a:ext cx="8734074" cy="822591"/>
          </a:xfrm>
        </p:spPr>
        <p:txBody>
          <a:bodyPr/>
          <a:lstStyle/>
          <a:p>
            <a:r>
              <a:rPr lang="en-US" dirty="0" smtClean="0"/>
              <a:t>Writing Good questions is the best prep you can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738" y="958467"/>
            <a:ext cx="8579840" cy="5585552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Avoid leading questions. </a:t>
            </a:r>
          </a:p>
          <a:p>
            <a:pPr lvl="1"/>
            <a:r>
              <a:rPr lang="en-US" sz="2400" dirty="0" smtClean="0">
                <a:effectLst/>
              </a:rPr>
              <a:t>Leading questions signal the interviewer that you are looking for a specific answer. They also signal that you are, at best, an awkward communicator and, at worst, manipulative. </a:t>
            </a:r>
            <a:r>
              <a:rPr lang="en-US" sz="2400" dirty="0">
                <a:effectLst/>
              </a:rPr>
              <a:t>(They are usually used by defense attorneys in cross examination!!! Don’t be ‘that guy’!!) </a:t>
            </a:r>
            <a:endParaRPr lang="en-US" sz="2400" dirty="0" smtClean="0">
              <a:effectLst/>
            </a:endParaRPr>
          </a:p>
          <a:p>
            <a:pPr lvl="1"/>
            <a:r>
              <a:rPr lang="en-US" sz="2400" dirty="0">
                <a:effectLst/>
              </a:rPr>
              <a:t>S</a:t>
            </a:r>
            <a:r>
              <a:rPr lang="en-US" sz="2400" dirty="0" smtClean="0">
                <a:effectLst/>
              </a:rPr>
              <a:t>kewing questions is not in your interest. Be on guard that your questions are phrased to be impartial. </a:t>
            </a:r>
          </a:p>
          <a:p>
            <a:pPr lvl="1"/>
            <a:endParaRPr lang="en-US" sz="1850" dirty="0" smtClean="0">
              <a:effectLst/>
            </a:endParaRPr>
          </a:p>
          <a:p>
            <a:r>
              <a:rPr lang="en-US" sz="2400" b="1" dirty="0" smtClean="0"/>
              <a:t>Some Examples:</a:t>
            </a:r>
          </a:p>
          <a:p>
            <a:pPr lvl="1"/>
            <a:r>
              <a:rPr lang="en-US" sz="2400" b="1" i="1" dirty="0" smtClean="0">
                <a:effectLst/>
              </a:rPr>
              <a:t>Isn’t </a:t>
            </a:r>
            <a:r>
              <a:rPr lang="en-US" sz="2400" b="1" i="1" dirty="0">
                <a:effectLst/>
              </a:rPr>
              <a:t>it true that </a:t>
            </a:r>
            <a:r>
              <a:rPr lang="en-US" sz="2400" b="1" i="1" dirty="0" smtClean="0">
                <a:effectLst/>
              </a:rPr>
              <a:t>…</a:t>
            </a:r>
          </a:p>
          <a:p>
            <a:pPr lvl="1"/>
            <a:r>
              <a:rPr lang="en-US" sz="2400" b="1" i="1" dirty="0" smtClean="0">
                <a:effectLst/>
              </a:rPr>
              <a:t>I’m sure you agree…</a:t>
            </a:r>
          </a:p>
          <a:p>
            <a:pPr lvl="1"/>
            <a:r>
              <a:rPr lang="en-US" sz="2400" b="1" i="1" dirty="0" smtClean="0">
                <a:effectLst/>
              </a:rPr>
              <a:t>Don’t you think that…</a:t>
            </a:r>
          </a:p>
          <a:p>
            <a:pPr lvl="1"/>
            <a:endParaRPr lang="en-US" sz="1850" b="1" dirty="0" smtClean="0"/>
          </a:p>
          <a:p>
            <a:pPr marL="342900" lvl="1" indent="0">
              <a:buNone/>
            </a:pPr>
            <a:endParaRPr lang="en-US" sz="185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5611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71" y="157909"/>
            <a:ext cx="8822210" cy="1351402"/>
          </a:xfrm>
        </p:spPr>
        <p:txBody>
          <a:bodyPr/>
          <a:lstStyle/>
          <a:p>
            <a:r>
              <a:rPr lang="en-US" dirty="0" smtClean="0"/>
              <a:t>Instead, invite your expert to share his or her thoughts/ ideas…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4" y="1379967"/>
            <a:ext cx="8568823" cy="526320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would you say the best part of your job is?</a:t>
            </a:r>
          </a:p>
          <a:p>
            <a:r>
              <a:rPr lang="en-US" sz="3200" dirty="0" smtClean="0"/>
              <a:t>What kinds of challenges can </a:t>
            </a:r>
            <a:r>
              <a:rPr lang="en-US" sz="3200" u="sng" dirty="0" smtClean="0"/>
              <a:t>someone just starting out in your field </a:t>
            </a:r>
            <a:r>
              <a:rPr lang="en-US" sz="3200" dirty="0" smtClean="0"/>
              <a:t>expect to face? 		(see what I did there?)</a:t>
            </a:r>
          </a:p>
          <a:p>
            <a:r>
              <a:rPr lang="en-US" sz="3200" dirty="0" smtClean="0"/>
              <a:t>What advice would you give to someone just getting into your field?</a:t>
            </a:r>
          </a:p>
        </p:txBody>
      </p:sp>
    </p:spTree>
    <p:extLst>
      <p:ext uri="{BB962C8B-B14F-4D97-AF65-F5344CB8AC3E}">
        <p14:creationId xmlns:p14="http://schemas.microsoft.com/office/powerpoint/2010/main" val="324607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71" y="157909"/>
            <a:ext cx="8822210" cy="888693"/>
          </a:xfrm>
        </p:spPr>
        <p:txBody>
          <a:bodyPr/>
          <a:lstStyle/>
          <a:p>
            <a:r>
              <a:rPr lang="en-US" dirty="0" smtClean="0"/>
              <a:t>Instead, invite your expert to share his or her thoughts/ ideas…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264" y="1046602"/>
            <a:ext cx="8568823" cy="5263204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</a:t>
            </a:r>
            <a:r>
              <a:rPr lang="en-US" sz="2800" dirty="0"/>
              <a:t>kinds of personality traits are most helpful to people in your field?</a:t>
            </a:r>
          </a:p>
          <a:p>
            <a:pPr lvl="1"/>
            <a:r>
              <a:rPr lang="en-US" sz="2800" dirty="0"/>
              <a:t>(Follow up if they don’t volunteer: Why would you say ‘________’ is so important?)</a:t>
            </a:r>
          </a:p>
          <a:p>
            <a:r>
              <a:rPr lang="en-US" sz="2800" dirty="0" smtClean="0"/>
              <a:t>What are some exciting changes you have seen lately?</a:t>
            </a:r>
          </a:p>
          <a:p>
            <a:r>
              <a:rPr lang="en-US" sz="2800" dirty="0" smtClean="0"/>
              <a:t>What are some long term developments you expect?</a:t>
            </a:r>
          </a:p>
          <a:p>
            <a:r>
              <a:rPr lang="en-US" sz="2800" dirty="0" smtClean="0"/>
              <a:t>If you could fix a problem in your field, what would you fix and how?</a:t>
            </a:r>
          </a:p>
        </p:txBody>
      </p:sp>
    </p:spTree>
    <p:extLst>
      <p:ext uri="{BB962C8B-B14F-4D97-AF65-F5344CB8AC3E}">
        <p14:creationId xmlns:p14="http://schemas.microsoft.com/office/powerpoint/2010/main" val="22598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235028"/>
            <a:ext cx="7765321" cy="70140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Other Interview tips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076" y="1060478"/>
            <a:ext cx="8150182" cy="5439473"/>
          </a:xfrm>
        </p:spPr>
        <p:txBody>
          <a:bodyPr>
            <a:noAutofit/>
          </a:bodyPr>
          <a:lstStyle/>
          <a:p>
            <a:r>
              <a:rPr lang="en-US" sz="3200" dirty="0" smtClean="0"/>
              <a:t>Get their FULL NAME w/ correct spelling</a:t>
            </a:r>
          </a:p>
          <a:p>
            <a:r>
              <a:rPr lang="en-US" sz="3200" dirty="0" smtClean="0"/>
              <a:t>Get their specific and correct Job Title (For Works Cited)</a:t>
            </a:r>
          </a:p>
          <a:p>
            <a:r>
              <a:rPr lang="en-US" sz="3200" dirty="0" smtClean="0"/>
              <a:t>Ask if you can have a picture taken with your expert! (For Presentation!!)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2592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995"/>
            <a:ext cx="7765321" cy="547170"/>
          </a:xfrm>
        </p:spPr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270" y="785057"/>
            <a:ext cx="8692307" cy="5902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ffectLst/>
              </a:rPr>
              <a:t>Patton, M.Q</a:t>
            </a:r>
            <a:r>
              <a:rPr lang="en-US" sz="3200" dirty="0" smtClean="0">
                <a:effectLst/>
              </a:rPr>
              <a:t>..  </a:t>
            </a:r>
            <a:r>
              <a:rPr lang="en-US" sz="3200" i="1" dirty="0">
                <a:effectLst/>
              </a:rPr>
              <a:t>How to Use Qualitative Methods </a:t>
            </a:r>
            <a:endParaRPr lang="en-US" sz="3200" i="1" dirty="0" smtClean="0">
              <a:effectLst/>
            </a:endParaRPr>
          </a:p>
          <a:p>
            <a:pPr marL="0" indent="0">
              <a:buNone/>
            </a:pPr>
            <a:r>
              <a:rPr lang="en-US" sz="3200" i="1" dirty="0">
                <a:effectLst/>
              </a:rPr>
              <a:t>	</a:t>
            </a:r>
            <a:r>
              <a:rPr lang="en-US" sz="3200" i="1" dirty="0" smtClean="0">
                <a:effectLst/>
              </a:rPr>
              <a:t>in </a:t>
            </a:r>
            <a:r>
              <a:rPr lang="en-US" sz="3200" i="1" dirty="0">
                <a:effectLst/>
              </a:rPr>
              <a:t>Evaluation. </a:t>
            </a:r>
            <a:r>
              <a:rPr lang="en-US" sz="3200" dirty="0" smtClean="0">
                <a:effectLst/>
              </a:rPr>
              <a:t>Sage </a:t>
            </a:r>
            <a:r>
              <a:rPr lang="en-US" sz="3200" dirty="0">
                <a:effectLst/>
              </a:rPr>
              <a:t>Publications</a:t>
            </a:r>
            <a:r>
              <a:rPr lang="en-US" sz="3200" dirty="0" smtClean="0">
                <a:effectLst/>
              </a:rPr>
              <a:t>. </a:t>
            </a:r>
          </a:p>
          <a:p>
            <a:pPr marL="0" indent="0">
              <a:buNone/>
            </a:pPr>
            <a:r>
              <a:rPr lang="en-US" sz="3200">
                <a:effectLst/>
              </a:rPr>
              <a:t>	</a:t>
            </a:r>
            <a:r>
              <a:rPr lang="en-US" sz="3200" smtClean="0">
                <a:effectLst/>
              </a:rPr>
              <a:t>Newberry </a:t>
            </a:r>
            <a:r>
              <a:rPr lang="en-US" sz="3200" dirty="0">
                <a:effectLst/>
              </a:rPr>
              <a:t>Park, </a:t>
            </a:r>
            <a:r>
              <a:rPr lang="en-US" sz="3200" dirty="0" smtClean="0">
                <a:effectLst/>
              </a:rPr>
              <a:t>CA. 1987.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78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156</TotalTime>
  <Words>617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Bookman Old Style</vt:lpstr>
      <vt:lpstr>Calibri</vt:lpstr>
      <vt:lpstr>Rockwell</vt:lpstr>
      <vt:lpstr>Damask</vt:lpstr>
      <vt:lpstr>Writing Effective Interview Questions</vt:lpstr>
      <vt:lpstr>10 Commandments of interviewing an expert</vt:lpstr>
      <vt:lpstr>10 Commandments of interviewing an expert (Cont’d)</vt:lpstr>
      <vt:lpstr>10 Commandments of interviewing an expert (Cont’d)</vt:lpstr>
      <vt:lpstr>Writing Good questions is the best prep you can do…</vt:lpstr>
      <vt:lpstr>Instead, invite your expert to share his or her thoughts/ ideas…</vt:lpstr>
      <vt:lpstr>Instead, invite your expert to share his or her thoughts/ ideas…</vt:lpstr>
      <vt:lpstr>Other Interview tips</vt:lpstr>
      <vt:lpstr>Works Cited</vt:lpstr>
      <vt:lpstr>invite your expert to share his or her thoughts/ ideas…</vt:lpstr>
      <vt:lpstr>invite your expert to share his or her thoughts/ ideas…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Effective Interview Questions</dc:title>
  <dc:creator>Hannum, Kellie</dc:creator>
  <cp:lastModifiedBy>Walker,Mikayla</cp:lastModifiedBy>
  <cp:revision>9</cp:revision>
  <cp:lastPrinted>2016-01-14T15:44:56Z</cp:lastPrinted>
  <dcterms:created xsi:type="dcterms:W3CDTF">2015-10-09T19:47:50Z</dcterms:created>
  <dcterms:modified xsi:type="dcterms:W3CDTF">2016-10-05T19:06:27Z</dcterms:modified>
</cp:coreProperties>
</file>